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80A"/>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t>12-11-2021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t>‹#›</a:t>
            </a:fld>
            <a:endParaRPr lang="en-IN"/>
          </a:p>
        </p:txBody>
      </p:sp>
    </p:spTree>
    <p:extLst>
      <p:ext uri="{BB962C8B-B14F-4D97-AF65-F5344CB8AC3E}">
        <p14:creationId xmlns:p14="http://schemas.microsoft.com/office/powerpoint/2010/main"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t>45</a:t>
            </a:fld>
            <a:endParaRPr lang="en-IN"/>
          </a:p>
        </p:txBody>
      </p:sp>
    </p:spTree>
    <p:extLst>
      <p:ext uri="{BB962C8B-B14F-4D97-AF65-F5344CB8AC3E}">
        <p14:creationId xmlns:p14="http://schemas.microsoft.com/office/powerpoint/2010/main"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2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34730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61482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400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6832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551361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334562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1117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1564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91170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01526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00829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27530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8940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14848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9071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t>12-11-2021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401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91E9FA-CC45-47F3-80CF-62C35965C8DA}" type="datetimeFigureOut">
              <a:rPr lang="en-IN" smtClean="0"/>
              <a:t>12-11-2021</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C55FE2-1236-43DC-92E9-E4936CE72C05}" type="slidenum">
              <a:rPr lang="en-IN" smtClean="0"/>
              <a:t>‹#›</a:t>
            </a:fld>
            <a:endParaRPr lang="en-IN" dirty="0"/>
          </a:p>
        </p:txBody>
      </p:sp>
      <p:sp>
        <p:nvSpPr>
          <p:cNvPr id="13" name="TextBox 12">
            <a:extLst>
              <a:ext uri="{FF2B5EF4-FFF2-40B4-BE49-F238E27FC236}">
                <a16:creationId xmlns:a16="http://schemas.microsoft.com/office/drawing/2014/main"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val="112369104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turismoeconsigli.com/come-fidelizzare-i-clienti-di-un-hotel/" TargetMode="External"/><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wooden-tile/t/thank-yo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8B28FC-EAD6-467D-8CA8-585ECCBBFC2D}"/>
              </a:ext>
            </a:extLst>
          </p:cNvPr>
          <p:cNvSpPr txBox="1"/>
          <p:nvPr/>
        </p:nvSpPr>
        <p:spPr>
          <a:xfrm>
            <a:off x="475610" y="685912"/>
            <a:ext cx="5794561" cy="954107"/>
          </a:xfrm>
          <a:prstGeom prst="rect">
            <a:avLst/>
          </a:prstGeom>
          <a:noFill/>
        </p:spPr>
        <p:txBody>
          <a:bodyPr wrap="square" rtlCol="0">
            <a:spAutoFit/>
          </a:bodyPr>
          <a:lstStyle/>
          <a:p>
            <a:r>
              <a:rPr lang="en-US" sz="2400" b="1" dirty="0"/>
              <a:t>Presented By:</a:t>
            </a:r>
          </a:p>
          <a:p>
            <a:r>
              <a:rPr lang="en-US" sz="3200" b="1" dirty="0" smtClean="0"/>
              <a:t>SHUBHAM SURYAWANSHI</a:t>
            </a:r>
            <a:endParaRPr lang="en-IN" sz="3200" b="1" dirty="0"/>
          </a:p>
        </p:txBody>
      </p:sp>
      <p:sp>
        <p:nvSpPr>
          <p:cNvPr id="2" name="TextBox 1"/>
          <p:cNvSpPr txBox="1"/>
          <p:nvPr/>
        </p:nvSpPr>
        <p:spPr>
          <a:xfrm>
            <a:off x="6270171" y="4581331"/>
            <a:ext cx="4823927" cy="1077218"/>
          </a:xfrm>
          <a:prstGeom prst="rect">
            <a:avLst/>
          </a:prstGeom>
          <a:noFill/>
        </p:spPr>
        <p:txBody>
          <a:bodyPr wrap="square" rtlCol="0">
            <a:spAutoFit/>
          </a:bodyPr>
          <a:lstStyle/>
          <a:p>
            <a:r>
              <a:rPr lang="en-IN" sz="3200" b="1" u="sng" dirty="0" smtClean="0"/>
              <a:t>Project Name</a:t>
            </a:r>
          </a:p>
          <a:p>
            <a:r>
              <a:rPr lang="en-IN" sz="3200" b="1" u="sng" dirty="0" smtClean="0"/>
              <a:t>Customer Retension</a:t>
            </a:r>
            <a:endParaRPr lang="en-IN" sz="3200" b="1" u="sng" dirty="0"/>
          </a:p>
        </p:txBody>
      </p:sp>
    </p:spTree>
    <p:extLst>
      <p:ext uri="{BB962C8B-B14F-4D97-AF65-F5344CB8AC3E}">
        <p14:creationId xmlns:p14="http://schemas.microsoft.com/office/powerpoint/2010/main"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id="{67E20AAD-3F93-4CF0-992E-4A9CBDFC1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B32EA22-9C08-4C95-8F85-043917C70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2C81775-0FD6-44B8-BE55-077A5DC9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C60E8C8-529D-4022-835B-48A3E2210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FD65B7-3EDA-40EA-8DAA-E64288018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1B1F64-3049-43F2-9D6A-3821840CD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AFA3359-2428-482E-943A-E5096752D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7DD358-1DB5-46DE-9741-B248C7E8C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FC7ABF6-6462-4233-A448-6E39B418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2F26369-7D21-4D61-9401-7CDE540B3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0E7FE71-C22B-4866-AE50-B0FE6268E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291FEE1-59A9-455F-8DEA-91868F1C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890EC00-55B7-454F-AEF0-2820164BE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7A34178-7755-430B-8711-848E047C9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E469D72-A0EB-434F-8E91-B4D3A3EA0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F03AB0-7981-4530-80DC-CC5B41B0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r>
              <a:rPr lang="en-US" b="0" i="0" dirty="0">
                <a:solidFill>
                  <a:srgbClr val="000000"/>
                </a:solidFill>
                <a:effectLst/>
                <a:latin typeface="Courier New" panose="02070309020205020404" pitchFamily="49" charset="0"/>
              </a:rPr>
              <a:t/>
            </a:r>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4C944523-6086-44B2-B67A-5919C15E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DE5FED5-C8FC-4DB1-91B8-FD6AD98DB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11310C16-CCDB-45BA-8523-DFE6BFC4E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486E7B6-F772-4B12-BF54-E93BDCBD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3338D14-CC2A-4EFC-817F-AD3DCC62D6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4AC9AF-2194-4FFD-BA6A-D0549CB4C0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a:stretch/>
        </p:blipFill>
        <p:spPr>
          <a:xfrm>
            <a:off x="3253713" y="2015412"/>
            <a:ext cx="5485960" cy="3147591"/>
          </a:xfrm>
          <a:prstGeom prst="rect">
            <a:avLst/>
          </a:prstGeom>
        </p:spPr>
      </p:pic>
      <p:sp>
        <p:nvSpPr>
          <p:cNvPr id="2" name="TextBox 1">
            <a:extLst>
              <a:ext uri="{FF2B5EF4-FFF2-40B4-BE49-F238E27FC236}">
                <a16:creationId xmlns:a16="http://schemas.microsoft.com/office/drawing/2014/main" id="{FFE9A085-641C-464A-B022-D75151301042}"/>
              </a:ext>
            </a:extLst>
          </p:cNvPr>
          <p:cNvSpPr txBox="1"/>
          <p:nvPr/>
        </p:nvSpPr>
        <p:spPr>
          <a:xfrm>
            <a:off x="849595" y="6935820"/>
            <a:ext cx="10492810" cy="230832"/>
          </a:xfrm>
          <a:prstGeom prst="rect">
            <a:avLst/>
          </a:prstGeom>
          <a:noFill/>
        </p:spPr>
        <p:txBody>
          <a:bodyPr wrap="square" rtlCol="0">
            <a:spAutoFit/>
          </a:bodyPr>
          <a:lstStyle/>
          <a:p>
            <a:r>
              <a:rPr lang="en-IN" sz="900">
                <a:hlinkClick r:id="rId4" tooltip="https://www.thebluediamondgallery.com/wooden-tile/t/thank-you.html"/>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5BA744A-F1F1-4558-A624-6D103F7388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D8AD3EC-7ABF-4E1B-B0DC-96D957CAE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id="{FF9460DE-D0DB-4D21-8E40-D16B8E2B6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id="{259FD2F5-28B4-4AA6-9C95-FA47FC006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id="{1A2641C7-F20D-42E5-B29A-9485656BAD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5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420</TotalTime>
  <Words>4664</Words>
  <Application>Microsoft Office PowerPoint</Application>
  <PresentationFormat>Widescreen</PresentationFormat>
  <Paragraphs>161</Paragraphs>
  <Slides>45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Algerian</vt:lpstr>
      <vt:lpstr>Arial</vt:lpstr>
      <vt:lpstr>Calibri</vt:lpstr>
      <vt:lpstr>Century</vt:lpstr>
      <vt:lpstr>Century Gothic</vt:lpstr>
      <vt:lpstr>Courier New</vt:lpstr>
      <vt:lpstr>Helvetica</vt:lpstr>
      <vt:lpstr>Open Sans</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shubham surya</cp:lastModifiedBy>
  <cp:revision>39</cp:revision>
  <dcterms:created xsi:type="dcterms:W3CDTF">2021-09-16T07:00:33Z</dcterms:created>
  <dcterms:modified xsi:type="dcterms:W3CDTF">2021-11-12T01:57:17Z</dcterms:modified>
</cp:coreProperties>
</file>